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0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6F89-A8A1-4B11-B099-1E38AD4B68C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7D2B-7F3F-4AC4-8393-3D6E46A8A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44647" r="6754" b="1817"/>
          <a:stretch/>
        </p:blipFill>
        <p:spPr>
          <a:xfrm>
            <a:off x="69273" y="1295400"/>
            <a:ext cx="8763000" cy="4427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0002" r="13148" b="84039"/>
          <a:stretch/>
        </p:blipFill>
        <p:spPr>
          <a:xfrm>
            <a:off x="689263" y="5723007"/>
            <a:ext cx="8001000" cy="6660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6248400" y="731322"/>
            <a:ext cx="146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IQ" b="1" dirty="0">
                <a:solidFill>
                  <a:prstClr val="black"/>
                </a:solidFill>
              </a:rPr>
              <a:t>الأغذية المتخمرة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15959" r="12626" b="69293"/>
          <a:stretch/>
        </p:blipFill>
        <p:spPr>
          <a:xfrm>
            <a:off x="609600" y="381000"/>
            <a:ext cx="8001000" cy="159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7172" r="7660" b="58586"/>
          <a:stretch/>
        </p:blipFill>
        <p:spPr>
          <a:xfrm>
            <a:off x="609600" y="1974275"/>
            <a:ext cx="8001000" cy="282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20808" r="12625" b="70547"/>
          <a:stretch/>
        </p:blipFill>
        <p:spPr>
          <a:xfrm>
            <a:off x="609600" y="4800600"/>
            <a:ext cx="7772400" cy="11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1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t="29496" r="15762" b="61614"/>
          <a:stretch/>
        </p:blipFill>
        <p:spPr>
          <a:xfrm>
            <a:off x="152400" y="457200"/>
            <a:ext cx="8686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74835" r="12495" b="944"/>
          <a:stretch/>
        </p:blipFill>
        <p:spPr>
          <a:xfrm>
            <a:off x="297873" y="2209800"/>
            <a:ext cx="8839200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0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الأغذية المتخمرة</dc:title>
  <dc:creator>DR.Ahmed Saker 2o1O</dc:creator>
  <cp:lastModifiedBy>DR.Ahmed Saker 2o1O</cp:lastModifiedBy>
  <cp:revision>3</cp:revision>
  <dcterms:created xsi:type="dcterms:W3CDTF">2018-04-21T14:08:39Z</dcterms:created>
  <dcterms:modified xsi:type="dcterms:W3CDTF">2019-01-31T16:17:38Z</dcterms:modified>
</cp:coreProperties>
</file>